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A935B0-98E9-42C1-980F-A437E8376084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471E29-2AE8-45F2-9192-2FBAAA732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1AC4B-7CE6-4973-8C82-5245D9BD2177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23315-645A-4E4B-8D08-5E9EE33DD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 Domains of Writing</a:t>
            </a:r>
            <a:endParaRPr lang="en-US" dirty="0"/>
          </a:p>
        </p:txBody>
      </p:sp>
      <p:pic>
        <p:nvPicPr>
          <p:cNvPr id="2050" name="Picture 2" descr="C:\Documents and Settings\user\Local Settings\Temporary Internet Files\Content.IE5\TTC2VY5X\MC90001309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962816"/>
            <a:ext cx="1942186" cy="2615024"/>
          </a:xfrm>
          <a:prstGeom prst="rect">
            <a:avLst/>
          </a:prstGeom>
          <a:noFill/>
        </p:spPr>
      </p:pic>
      <p:pic>
        <p:nvPicPr>
          <p:cNvPr id="2051" name="Picture 3" descr="C:\Documents and Settings\user\Local Settings\Temporary Internet Files\Content.IE5\N04JMFDH\MC90043382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123972"/>
            <a:ext cx="2667000" cy="2667000"/>
          </a:xfrm>
          <a:prstGeom prst="rect">
            <a:avLst/>
          </a:prstGeom>
          <a:noFill/>
        </p:spPr>
      </p:pic>
      <p:pic>
        <p:nvPicPr>
          <p:cNvPr id="2052" name="Picture 4" descr="C:\Documents and Settings\user\Local Settings\Temporary Internet Files\Content.IE5\QHXG33L1\MC900432664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81000"/>
            <a:ext cx="28194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to focus in regards to writing? </a:t>
            </a:r>
            <a:endParaRPr lang="en-US" dirty="0"/>
          </a:p>
          <a:p>
            <a:r>
              <a:rPr lang="en-US" i="1" u="sng" dirty="0" smtClean="0"/>
              <a:t>Writing about a specific clear point with an awareness of task</a:t>
            </a:r>
          </a:p>
          <a:p>
            <a:r>
              <a:rPr lang="en-US" dirty="0" smtClean="0"/>
              <a:t>What does it mean to write with strong content in regards to writing?</a:t>
            </a:r>
          </a:p>
          <a:p>
            <a:r>
              <a:rPr lang="en-US" i="1" u="sng" dirty="0" smtClean="0"/>
              <a:t>Descriptive writing using colorful adjectives and strong nouns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Organization: </a:t>
            </a:r>
            <a:r>
              <a:rPr lang="en-US" dirty="0"/>
              <a:t>The </a:t>
            </a:r>
            <a:r>
              <a:rPr lang="en-US" dirty="0" smtClean="0"/>
              <a:t>order developed and sustained within and across paragraphs using transitional devices and including introduction and conclusion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Documents and Settings\user\Local Settings\Temporary Internet Files\Content.IE5\HTWBZHNF\MC900432664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1" y="3276600"/>
            <a:ext cx="3594946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8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6868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write with strong organization?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writer who has strong organization writes with a sophisticated arrangement of content with evident and/or subtle transitions.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Key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word: flow</a:t>
            </a:r>
          </a:p>
          <a:p>
            <a:pPr lvl="0"/>
            <a:r>
              <a:rPr lang="en-US" dirty="0">
                <a:latin typeface="Comic Sans MS" pitchFamily="66" charset="0"/>
              </a:rPr>
              <a:t>Concerns the arrangement of content </a:t>
            </a:r>
          </a:p>
          <a:p>
            <a:pPr lvl="0"/>
            <a:r>
              <a:rPr lang="en-US" dirty="0">
                <a:latin typeface="Comic Sans MS" pitchFamily="66" charset="0"/>
              </a:rPr>
              <a:t>Transitions must be used – between sentences and paragraphs </a:t>
            </a:r>
          </a:p>
          <a:p>
            <a:pPr lvl="0"/>
            <a:r>
              <a:rPr lang="en-US" dirty="0">
                <a:latin typeface="Comic Sans MS" pitchFamily="66" charset="0"/>
              </a:rPr>
              <a:t>There should always be an intro and conclusion </a:t>
            </a:r>
          </a:p>
          <a:p>
            <a:pPr lvl="0"/>
            <a:r>
              <a:rPr lang="en-US" dirty="0">
                <a:latin typeface="Comic Sans MS" pitchFamily="66" charset="0"/>
              </a:rPr>
              <a:t>Information should be arranged logically (chronological, least to most important, most to least important, cause/effect, etc.)</a:t>
            </a:r>
          </a:p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Organization </a:t>
            </a:r>
            <a:endParaRPr lang="en-US" dirty="0"/>
          </a:p>
        </p:txBody>
      </p:sp>
      <p:pic>
        <p:nvPicPr>
          <p:cNvPr id="3074" name="Picture 2" descr="C:\Documents and Settings\user\Local Settings\Temporary Internet Files\Content.IE5\QHXG33L1\MC900432664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04800"/>
            <a:ext cx="27432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Word Splash</a:t>
            </a:r>
            <a:endParaRPr lang="en-US" dirty="0"/>
          </a:p>
        </p:txBody>
      </p:sp>
      <p:pic>
        <p:nvPicPr>
          <p:cNvPr id="4" name="Content Placeholder 3" descr="transitions_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524000"/>
            <a:ext cx="8153400" cy="46021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400" dirty="0" smtClean="0"/>
              <a:t>Shark Attack Article Activity: (15 minutes)</a:t>
            </a:r>
          </a:p>
          <a:p>
            <a:r>
              <a:rPr lang="en-US" sz="3400" dirty="0" smtClean="0"/>
              <a:t>   Directions: in your notebook, write the following statements in the order you believe to be correct. </a:t>
            </a:r>
          </a:p>
          <a:p>
            <a:endParaRPr lang="en-US" sz="3400" dirty="0" smtClean="0"/>
          </a:p>
          <a:p>
            <a:pPr>
              <a:buFontTx/>
              <a:buAutoNum type="arabicPeriod"/>
            </a:pPr>
            <a:r>
              <a:rPr lang="en-US" sz="3400" dirty="0" smtClean="0"/>
              <a:t>The incident was reported all over the world... 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The boy lived.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The shark finally had to be surgically removed…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It was unfortunate, but the report failed to mention…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This occurred in Florida… 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 In fact, it wasn’t until the boy grabbed it by the tail…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It was listed here in the newspaper report under the heading…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The second point was that the boy harassed the shark.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The boy could not get the shark to release its grip…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The first point was that the shark was only 21 inches…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The shark died.</a:t>
            </a:r>
          </a:p>
          <a:p>
            <a:pPr>
              <a:buFontTx/>
              <a:buAutoNum type="arabicPeriod"/>
            </a:pPr>
            <a:r>
              <a:rPr lang="en-US" sz="3400" dirty="0" smtClean="0"/>
              <a:t>In April 1998, a shark bit a 16 year old boy…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28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6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294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5 Domains of Writing</vt:lpstr>
      <vt:lpstr>Review </vt:lpstr>
      <vt:lpstr>Organization </vt:lpstr>
      <vt:lpstr>Slide 4</vt:lpstr>
      <vt:lpstr>How do you write with strong organization? </vt:lpstr>
      <vt:lpstr>Organization </vt:lpstr>
      <vt:lpstr>Transition Word Splash</vt:lpstr>
      <vt:lpstr>Slide 8</vt:lpstr>
      <vt:lpstr>Slide 9</vt:lpstr>
    </vt:vector>
  </TitlesOfParts>
  <Company>CASD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Domains of Writing</dc:title>
  <dc:creator> </dc:creator>
  <cp:lastModifiedBy> </cp:lastModifiedBy>
  <cp:revision>18</cp:revision>
  <dcterms:created xsi:type="dcterms:W3CDTF">2012-09-20T10:54:30Z</dcterms:created>
  <dcterms:modified xsi:type="dcterms:W3CDTF">2012-09-25T19:23:10Z</dcterms:modified>
</cp:coreProperties>
</file>